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735763" cy="98694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6F3857-9083-41FC-87A2-C7AFDC679BEA}" type="datetimeFigureOut">
              <a:rPr lang="ru-RU" smtClean="0"/>
              <a:pPr/>
              <a:t>03.03.2014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061C7F-9A7A-479C-BEBA-72A431C3951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6F3857-9083-41FC-87A2-C7AFDC679BEA}" type="datetimeFigureOut">
              <a:rPr lang="ru-RU" smtClean="0"/>
              <a:pPr/>
              <a:t>03.03.2014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061C7F-9A7A-479C-BEBA-72A431C3951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6F3857-9083-41FC-87A2-C7AFDC679BEA}" type="datetimeFigureOut">
              <a:rPr lang="ru-RU" smtClean="0"/>
              <a:pPr/>
              <a:t>03.03.2014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061C7F-9A7A-479C-BEBA-72A431C3951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6F3857-9083-41FC-87A2-C7AFDC679BEA}" type="datetimeFigureOut">
              <a:rPr lang="ru-RU" smtClean="0"/>
              <a:pPr/>
              <a:t>03.03.2014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061C7F-9A7A-479C-BEBA-72A431C3951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6F3857-9083-41FC-87A2-C7AFDC679BEA}" type="datetimeFigureOut">
              <a:rPr lang="ru-RU" smtClean="0"/>
              <a:pPr/>
              <a:t>03.03.2014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061C7F-9A7A-479C-BEBA-72A431C3951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6F3857-9083-41FC-87A2-C7AFDC679BEA}" type="datetimeFigureOut">
              <a:rPr lang="ru-RU" smtClean="0"/>
              <a:pPr/>
              <a:t>03.03.2014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061C7F-9A7A-479C-BEBA-72A431C3951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6F3857-9083-41FC-87A2-C7AFDC679BEA}" type="datetimeFigureOut">
              <a:rPr lang="ru-RU" smtClean="0"/>
              <a:pPr/>
              <a:t>03.03.2014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061C7F-9A7A-479C-BEBA-72A431C3951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6F3857-9083-41FC-87A2-C7AFDC679BEA}" type="datetimeFigureOut">
              <a:rPr lang="ru-RU" smtClean="0"/>
              <a:pPr/>
              <a:t>03.03.2014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061C7F-9A7A-479C-BEBA-72A431C3951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6F3857-9083-41FC-87A2-C7AFDC679BEA}" type="datetimeFigureOut">
              <a:rPr lang="ru-RU" smtClean="0"/>
              <a:pPr/>
              <a:t>03.03.2014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061C7F-9A7A-479C-BEBA-72A431C3951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6F3857-9083-41FC-87A2-C7AFDC679BEA}" type="datetimeFigureOut">
              <a:rPr lang="ru-RU" smtClean="0"/>
              <a:pPr/>
              <a:t>03.03.2014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061C7F-9A7A-479C-BEBA-72A431C3951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6F3857-9083-41FC-87A2-C7AFDC679BEA}" type="datetimeFigureOut">
              <a:rPr lang="ru-RU" smtClean="0"/>
              <a:pPr/>
              <a:t>03.03.2014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061C7F-9A7A-479C-BEBA-72A431C3951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A6F3857-9083-41FC-87A2-C7AFDC679BEA}" type="datetimeFigureOut">
              <a:rPr lang="ru-RU" smtClean="0"/>
              <a:pPr/>
              <a:t>03.03.2014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4061C7F-9A7A-479C-BEBA-72A431C3951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550072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Отчёт о проведении месячника </a:t>
            </a:r>
            <a:br>
              <a:rPr lang="ru-RU" sz="3100" dirty="0" smtClean="0"/>
            </a:br>
            <a:r>
              <a:rPr lang="ru-RU" sz="3100" dirty="0" smtClean="0"/>
              <a:t>«Здоровья и спорта»</a:t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МБОУ Еремковская НОШ</a:t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    февраль 2012 год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286388"/>
            <a:ext cx="6400800" cy="1214446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fodbold-hmif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500166" y="4357694"/>
            <a:ext cx="1577002" cy="16948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663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1071538" y="500042"/>
            <a:ext cx="3657601" cy="2357454"/>
          </a:xfrm>
          <a:prstGeom prst="rect">
            <a:avLst/>
          </a:prstGeom>
        </p:spPr>
      </p:pic>
      <p:pic>
        <p:nvPicPr>
          <p:cNvPr id="3" name="Рисунок 2" descr="Изображение 665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4929190" y="357166"/>
            <a:ext cx="3643338" cy="2477129"/>
          </a:xfrm>
          <a:prstGeom prst="rect">
            <a:avLst/>
          </a:prstGeom>
        </p:spPr>
      </p:pic>
      <p:pic>
        <p:nvPicPr>
          <p:cNvPr id="4" name="Рисунок 3" descr="Изображение 664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2857488" y="3357562"/>
            <a:ext cx="3865103" cy="278608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649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1142976" y="3714752"/>
            <a:ext cx="3641471" cy="2571768"/>
          </a:xfrm>
          <a:prstGeom prst="rect">
            <a:avLst/>
          </a:prstGeom>
        </p:spPr>
      </p:pic>
      <p:pic>
        <p:nvPicPr>
          <p:cNvPr id="3" name="Рисунок 2" descr="Изображение 652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072065" y="3357563"/>
            <a:ext cx="3792173" cy="2824492"/>
          </a:xfrm>
          <a:prstGeom prst="rect">
            <a:avLst/>
          </a:prstGeom>
        </p:spPr>
      </p:pic>
      <p:pic>
        <p:nvPicPr>
          <p:cNvPr id="4" name="Рисунок 3" descr="Изображение 648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3286116" y="357166"/>
            <a:ext cx="3429024" cy="252888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4.Фестивальная неделя игры</a:t>
            </a:r>
            <a:br>
              <a:rPr lang="ru-RU" dirty="0" smtClean="0"/>
            </a:br>
            <a:r>
              <a:rPr lang="ru-RU" dirty="0" smtClean="0"/>
              <a:t>«Зимние забавы»</a:t>
            </a:r>
            <a:endParaRPr lang="ru-RU" dirty="0"/>
          </a:p>
        </p:txBody>
      </p:sp>
      <p:pic>
        <p:nvPicPr>
          <p:cNvPr id="3" name="Рисунок 2" descr="DSC0611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428728" y="1571612"/>
            <a:ext cx="3238523" cy="2428892"/>
          </a:xfrm>
          <a:prstGeom prst="rect">
            <a:avLst/>
          </a:prstGeom>
        </p:spPr>
      </p:pic>
      <p:pic>
        <p:nvPicPr>
          <p:cNvPr id="4" name="Рисунок 3" descr="DSC06118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214942" y="1285860"/>
            <a:ext cx="3619493" cy="2714620"/>
          </a:xfrm>
          <a:prstGeom prst="rect">
            <a:avLst/>
          </a:prstGeom>
        </p:spPr>
      </p:pic>
      <p:pic>
        <p:nvPicPr>
          <p:cNvPr id="5" name="Рисунок 4" descr="DSC06117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2928926" y="3857628"/>
            <a:ext cx="3643306" cy="273248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0612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715008" y="571480"/>
            <a:ext cx="3047989" cy="2285992"/>
          </a:xfrm>
          <a:prstGeom prst="rect">
            <a:avLst/>
          </a:prstGeom>
        </p:spPr>
      </p:pic>
      <p:pic>
        <p:nvPicPr>
          <p:cNvPr id="3" name="Рисунок 2" descr="DSC06147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428728" y="500042"/>
            <a:ext cx="2857488" cy="2143116"/>
          </a:xfrm>
          <a:prstGeom prst="rect">
            <a:avLst/>
          </a:prstGeom>
        </p:spPr>
      </p:pic>
      <p:pic>
        <p:nvPicPr>
          <p:cNvPr id="4" name="Рисунок 3" descr="DSC06149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2571736" y="3000372"/>
            <a:ext cx="4143372" cy="310752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28661" y="428605"/>
          <a:ext cx="7929619" cy="5907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0775"/>
                <a:gridCol w="2121072"/>
                <a:gridCol w="1585924"/>
                <a:gridCol w="1585924"/>
                <a:gridCol w="1585924"/>
              </a:tblGrid>
              <a:tr h="6403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latin typeface="Times New Roman"/>
                          <a:ea typeface="Calibri"/>
                          <a:cs typeface="Times New Roman"/>
                        </a:rPr>
                        <a:t>Участники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latin typeface="Times New Roman"/>
                          <a:ea typeface="Calibri"/>
                          <a:cs typeface="Times New Roman"/>
                        </a:rPr>
                        <a:t>Дата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latin typeface="Times New Roman"/>
                          <a:ea typeface="Calibri"/>
                          <a:cs typeface="Times New Roman"/>
                        </a:rPr>
                        <a:t>Ответственный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63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«Самый быстрый» - лыжные соревнования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1 – 4 класс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09.02. 2012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Семенова В.В.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03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Турнир по шашкам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1 – 4 класс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02.02 – 09.02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Семенова В.В.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289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Классный час «Будь здоров, расти большой!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1 – 4 класс, зав.ФАП п.Еремково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24.02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Семенова В.В.,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Зав.ФАП п.Еремково 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Риттер Н.М.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63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Фестивальная неделя игры «Зимние забавы»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воспитанники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дошкольной группы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06.02. – 10.02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Куликова А.С.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52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День здоровья «Папа, мама, я – спортивная семья!»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Обучающиеся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1 – 4 класс, воспитанники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дошкольной группы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29.02.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Семенова В.В. Куликова А.С.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928670"/>
            <a:ext cx="7498080" cy="3786214"/>
          </a:xfrm>
        </p:spPr>
        <p:txBody>
          <a:bodyPr>
            <a:normAutofit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Фоторепортаж </a:t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 места событий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Рисунок 2" descr="semaine_054.gif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000628" y="3357562"/>
            <a:ext cx="2744929" cy="319088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 Лыжные соревнования «Самый быстрый»</a:t>
            </a:r>
            <a:endParaRPr lang="ru-RU" dirty="0"/>
          </a:p>
        </p:txBody>
      </p:sp>
      <p:pic>
        <p:nvPicPr>
          <p:cNvPr id="3" name="Рисунок 2" descr="DSC0617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929190" y="928670"/>
            <a:ext cx="3024177" cy="2268133"/>
          </a:xfrm>
          <a:prstGeom prst="rect">
            <a:avLst/>
          </a:prstGeom>
        </p:spPr>
      </p:pic>
      <p:pic>
        <p:nvPicPr>
          <p:cNvPr id="4" name="Рисунок 3" descr="DSC06179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6572264" y="3714752"/>
            <a:ext cx="2286016" cy="2071702"/>
          </a:xfrm>
          <a:prstGeom prst="rect">
            <a:avLst/>
          </a:prstGeom>
        </p:spPr>
      </p:pic>
      <p:pic>
        <p:nvPicPr>
          <p:cNvPr id="6" name="Рисунок 5" descr="DSC06184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 rot="16200000">
            <a:off x="485532" y="2371932"/>
            <a:ext cx="4232966" cy="2775201"/>
          </a:xfrm>
          <a:prstGeom prst="rect">
            <a:avLst/>
          </a:prstGeom>
        </p:spPr>
      </p:pic>
      <p:pic>
        <p:nvPicPr>
          <p:cNvPr id="5" name="Рисунок 4" descr="DSC06181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>
          <a:xfrm>
            <a:off x="3786182" y="4143380"/>
            <a:ext cx="2498725" cy="192882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Турнир по шашкам</a:t>
            </a:r>
            <a:endParaRPr lang="ru-RU" dirty="0"/>
          </a:p>
        </p:txBody>
      </p:sp>
      <p:pic>
        <p:nvPicPr>
          <p:cNvPr id="3" name="Рисунок 2" descr="DSC06191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1643042" y="1357298"/>
            <a:ext cx="3357586" cy="2982537"/>
          </a:xfrm>
          <a:prstGeom prst="rect">
            <a:avLst/>
          </a:prstGeom>
        </p:spPr>
      </p:pic>
      <p:pic>
        <p:nvPicPr>
          <p:cNvPr id="4" name="Рисунок 3" descr="DSC06193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429256" y="1500174"/>
            <a:ext cx="2571736" cy="1980254"/>
          </a:xfrm>
          <a:prstGeom prst="rect">
            <a:avLst/>
          </a:prstGeom>
        </p:spPr>
      </p:pic>
      <p:pic>
        <p:nvPicPr>
          <p:cNvPr id="5" name="Рисунок 4" descr="DSC06192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4857752" y="3857628"/>
            <a:ext cx="3143272" cy="258962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642918"/>
            <a:ext cx="7498080" cy="7744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3. День здоровья </a:t>
            </a:r>
            <a:br>
              <a:rPr lang="ru-RU" dirty="0" smtClean="0"/>
            </a:br>
            <a:r>
              <a:rPr lang="ru-RU" dirty="0" smtClean="0"/>
              <a:t>                        29 февраля</a:t>
            </a:r>
            <a:br>
              <a:rPr lang="ru-RU" dirty="0" smtClean="0"/>
            </a:br>
            <a:r>
              <a:rPr lang="ru-RU" dirty="0" smtClean="0"/>
              <a:t>Папа, мама, я – спортивная семья</a:t>
            </a:r>
            <a:endParaRPr lang="ru-RU" dirty="0"/>
          </a:p>
        </p:txBody>
      </p:sp>
      <p:pic>
        <p:nvPicPr>
          <p:cNvPr id="3" name="Рисунок 2" descr="DSC0615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071538" y="2928934"/>
            <a:ext cx="3333741" cy="2500306"/>
          </a:xfrm>
          <a:prstGeom prst="rect">
            <a:avLst/>
          </a:prstGeom>
        </p:spPr>
      </p:pic>
      <p:pic>
        <p:nvPicPr>
          <p:cNvPr id="4" name="Рисунок 3" descr="DSC0616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000628" y="3000372"/>
            <a:ext cx="3428992" cy="257174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DSC06158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072066" y="3786190"/>
            <a:ext cx="3619493" cy="2000264"/>
          </a:xfrm>
          <a:prstGeom prst="rect">
            <a:avLst/>
          </a:prstGeom>
        </p:spPr>
      </p:pic>
      <p:pic>
        <p:nvPicPr>
          <p:cNvPr id="4" name="Рисунок 3" descr="DSC0616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714612" y="285728"/>
            <a:ext cx="4238623" cy="3178967"/>
          </a:xfrm>
          <a:prstGeom prst="rect">
            <a:avLst/>
          </a:prstGeom>
        </p:spPr>
      </p:pic>
      <p:pic>
        <p:nvPicPr>
          <p:cNvPr id="5" name="Рисунок 4" descr="Изображение 634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1142976" y="3714752"/>
            <a:ext cx="3643338" cy="265660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641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1500166" y="428604"/>
            <a:ext cx="2902627" cy="2214578"/>
          </a:xfrm>
          <a:prstGeom prst="rect">
            <a:avLst/>
          </a:prstGeom>
        </p:spPr>
      </p:pic>
      <p:pic>
        <p:nvPicPr>
          <p:cNvPr id="3" name="Рисунок 2" descr="Изображение 64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929190" y="428604"/>
            <a:ext cx="3905277" cy="2928958"/>
          </a:xfrm>
          <a:prstGeom prst="rect">
            <a:avLst/>
          </a:prstGeom>
        </p:spPr>
      </p:pic>
      <p:pic>
        <p:nvPicPr>
          <p:cNvPr id="4" name="Рисунок 3" descr="Изображение 646.jpg"/>
          <p:cNvPicPr>
            <a:picLocks noChangeAspect="1"/>
          </p:cNvPicPr>
          <p:nvPr/>
        </p:nvPicPr>
        <p:blipFill>
          <a:blip r:embed="rId4" cstate="email"/>
          <a:srcRect t="-5764"/>
          <a:stretch>
            <a:fillRect/>
          </a:stretch>
        </p:blipFill>
        <p:spPr>
          <a:xfrm>
            <a:off x="2214546" y="3500438"/>
            <a:ext cx="3994034" cy="292895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659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1428728" y="500042"/>
            <a:ext cx="3383906" cy="2571768"/>
          </a:xfrm>
          <a:prstGeom prst="rect">
            <a:avLst/>
          </a:prstGeom>
        </p:spPr>
      </p:pic>
      <p:pic>
        <p:nvPicPr>
          <p:cNvPr id="3" name="Рисунок 2" descr="Изображение 660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2714612" y="3571876"/>
            <a:ext cx="4544292" cy="2928958"/>
          </a:xfrm>
          <a:prstGeom prst="rect">
            <a:avLst/>
          </a:prstGeom>
        </p:spPr>
      </p:pic>
      <p:pic>
        <p:nvPicPr>
          <p:cNvPr id="4" name="Рисунок 3" descr="Изображение 657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5214942" y="357166"/>
            <a:ext cx="3539157" cy="292895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201</TotalTime>
  <Words>132</Words>
  <Application>Microsoft Office PowerPoint</Application>
  <PresentationFormat>Экран (4:3)</PresentationFormat>
  <Paragraphs>40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      Отчёт о проведении месячника  «Здоровья и спорта»     МБОУ Еремковская НОШ       февраль 2012 год  </vt:lpstr>
      <vt:lpstr>Слайд 2</vt:lpstr>
      <vt:lpstr>Фоторепортаж  с места событий</vt:lpstr>
      <vt:lpstr>1. Лыжные соревнования «Самый быстрый»</vt:lpstr>
      <vt:lpstr>2. Турнир по шашкам</vt:lpstr>
      <vt:lpstr>3. День здоровья                          29 февраля Папа, мама, я – спортивная семья</vt:lpstr>
      <vt:lpstr>Слайд 7</vt:lpstr>
      <vt:lpstr>Слайд 8</vt:lpstr>
      <vt:lpstr>Слайд 9</vt:lpstr>
      <vt:lpstr>Слайд 10</vt:lpstr>
      <vt:lpstr>Слайд 11</vt:lpstr>
      <vt:lpstr>4.Фестивальная неделя игры «Зимние забавы»</vt:lpstr>
      <vt:lpstr>Слайд 13</vt:lpstr>
    </vt:vector>
  </TitlesOfParts>
  <Company>Еремковская 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Отчёт о проведении месячника  «Здоровья и спорта»     МОУ Еремковская НОШ       февраль 2011 год  </dc:title>
  <dc:creator>ХХХ</dc:creator>
  <cp:lastModifiedBy>ХХХ</cp:lastModifiedBy>
  <cp:revision>27</cp:revision>
  <dcterms:created xsi:type="dcterms:W3CDTF">2011-03-03T06:41:28Z</dcterms:created>
  <dcterms:modified xsi:type="dcterms:W3CDTF">2014-03-03T08:59:28Z</dcterms:modified>
</cp:coreProperties>
</file>